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0" r:id="rId4"/>
    <p:sldId id="261" r:id="rId5"/>
    <p:sldId id="262" r:id="rId6"/>
    <p:sldId id="263" r:id="rId7"/>
    <p:sldId id="258" r:id="rId8"/>
    <p:sldId id="259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76"/>
    <p:restoredTop sz="85828"/>
  </p:normalViewPr>
  <p:slideViewPr>
    <p:cSldViewPr snapToGrid="0" snapToObjects="1">
      <p:cViewPr varScale="1">
        <p:scale>
          <a:sx n="92" d="100"/>
          <a:sy n="92" d="100"/>
        </p:scale>
        <p:origin x="5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8E521-8976-4B47-A2C0-E1414EEBF49F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BDCE45-7C7A-AC4A-9B89-6870689FE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77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DCE45-7C7A-AC4A-9B89-6870689FE7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25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DCE45-7C7A-AC4A-9B89-6870689FE7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67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many years does an Registered nurse have to go to school?</a:t>
            </a:r>
          </a:p>
          <a:p>
            <a:pPr lvl="1"/>
            <a:r>
              <a:rPr lang="en-US" dirty="0" smtClean="0"/>
              <a:t>20 years</a:t>
            </a:r>
          </a:p>
          <a:p>
            <a:pPr lvl="1"/>
            <a:r>
              <a:rPr lang="en-US" dirty="0" smtClean="0"/>
              <a:t>4 years</a:t>
            </a:r>
          </a:p>
          <a:p>
            <a:pPr lvl="1"/>
            <a:r>
              <a:rPr lang="en-US" dirty="0" smtClean="0"/>
              <a:t>½ year</a:t>
            </a:r>
          </a:p>
          <a:p>
            <a:pPr lvl="1"/>
            <a:r>
              <a:rPr lang="en-US" dirty="0" smtClean="0"/>
              <a:t>All their life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What is the uniform that nurses wear called?</a:t>
            </a:r>
          </a:p>
          <a:p>
            <a:r>
              <a:rPr lang="en-US" dirty="0" smtClean="0"/>
              <a:t>Scrubs</a:t>
            </a:r>
          </a:p>
          <a:p>
            <a:r>
              <a:rPr lang="en-US" dirty="0" smtClean="0"/>
              <a:t>Places Nurses work?</a:t>
            </a:r>
          </a:p>
          <a:p>
            <a:r>
              <a:rPr lang="en-US" dirty="0" smtClean="0"/>
              <a:t>-school </a:t>
            </a:r>
          </a:p>
          <a:p>
            <a:r>
              <a:rPr lang="en-US" dirty="0" smtClean="0"/>
              <a:t>-camp</a:t>
            </a:r>
          </a:p>
          <a:p>
            <a:r>
              <a:rPr lang="en-US" dirty="0" smtClean="0"/>
              <a:t>-Hospital</a:t>
            </a:r>
          </a:p>
          <a:p>
            <a:r>
              <a:rPr lang="en-US" dirty="0" smtClean="0"/>
              <a:t>-Doctors</a:t>
            </a:r>
            <a:r>
              <a:rPr lang="en-US" baseline="0" dirty="0" smtClean="0"/>
              <a:t> office</a:t>
            </a:r>
            <a:endParaRPr lang="en-US" dirty="0" smtClean="0"/>
          </a:p>
          <a:p>
            <a:r>
              <a:rPr lang="en-US" dirty="0" smtClean="0"/>
              <a:t>-helicopters</a:t>
            </a:r>
          </a:p>
          <a:p>
            <a:r>
              <a:rPr lang="en-US" dirty="0" smtClean="0"/>
              <a:t>-peoples</a:t>
            </a:r>
            <a:r>
              <a:rPr lang="en-US" baseline="0" dirty="0" smtClean="0"/>
              <a:t> homes</a:t>
            </a:r>
          </a:p>
          <a:p>
            <a:r>
              <a:rPr lang="en-US" baseline="0" dirty="0" smtClean="0"/>
              <a:t>-military</a:t>
            </a:r>
          </a:p>
          <a:p>
            <a:r>
              <a:rPr lang="en-US" baseline="0" dirty="0" smtClean="0"/>
              <a:t>-cruise ships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What kinds of things do nurses do at work?</a:t>
            </a:r>
          </a:p>
          <a:p>
            <a:r>
              <a:rPr lang="en-US" dirty="0" smtClean="0"/>
              <a:t>-give</a:t>
            </a:r>
            <a:r>
              <a:rPr lang="en-US" baseline="0" dirty="0" smtClean="0"/>
              <a:t> shots</a:t>
            </a:r>
          </a:p>
          <a:p>
            <a:r>
              <a:rPr lang="en-US" baseline="0" dirty="0" smtClean="0"/>
              <a:t>-help with surgeries</a:t>
            </a:r>
          </a:p>
          <a:p>
            <a:r>
              <a:rPr lang="en-US" baseline="0" dirty="0" smtClean="0"/>
              <a:t>-help deliver babies</a:t>
            </a:r>
          </a:p>
          <a:p>
            <a:r>
              <a:rPr lang="en-US" baseline="0" dirty="0" smtClean="0"/>
              <a:t>-wipe bums</a:t>
            </a:r>
          </a:p>
          <a:p>
            <a:r>
              <a:rPr lang="en-US" baseline="0" dirty="0" smtClean="0"/>
              <a:t>-give CPR</a:t>
            </a:r>
          </a:p>
          <a:p>
            <a:r>
              <a:rPr lang="en-US" baseline="0" dirty="0" smtClean="0"/>
              <a:t>-brush teeth </a:t>
            </a:r>
          </a:p>
          <a:p>
            <a:r>
              <a:rPr lang="en-US" baseline="0" dirty="0" smtClean="0"/>
              <a:t>-help people heal</a:t>
            </a:r>
          </a:p>
          <a:p>
            <a:r>
              <a:rPr lang="en-US" baseline="0" dirty="0" smtClean="0"/>
              <a:t>-encourage healthy eating</a:t>
            </a:r>
          </a:p>
          <a:p>
            <a:r>
              <a:rPr lang="en-US" baseline="0" dirty="0" smtClean="0"/>
              <a:t>-educate people on how to not get </a:t>
            </a:r>
            <a:r>
              <a:rPr lang="en-US" baseline="0" dirty="0" smtClean="0"/>
              <a:t>diseases (educate on how to NOT spread colds (wash hands, sneeze into elbow, don’t share drinks)</a:t>
            </a:r>
            <a:endParaRPr lang="en-US" baseline="0" dirty="0" smtClean="0"/>
          </a:p>
          <a:p>
            <a:r>
              <a:rPr lang="en-US" baseline="0" dirty="0" smtClean="0"/>
              <a:t>-hold peoples hands when they are in pain</a:t>
            </a:r>
          </a:p>
          <a:p>
            <a:r>
              <a:rPr lang="en-US" baseline="0" dirty="0" smtClean="0"/>
              <a:t>-care for peoples wounds</a:t>
            </a:r>
          </a:p>
          <a:p>
            <a:r>
              <a:rPr lang="en-US" baseline="0" dirty="0" smtClean="0"/>
              <a:t>-Fly in planes and helicopters</a:t>
            </a:r>
          </a:p>
          <a:p>
            <a:r>
              <a:rPr lang="en-US" dirty="0" smtClean="0"/>
              <a:t>-go to war!</a:t>
            </a:r>
          </a:p>
          <a:p>
            <a:r>
              <a:rPr lang="en-US" dirty="0" smtClean="0"/>
              <a:t>-care</a:t>
            </a:r>
            <a:r>
              <a:rPr lang="en-US" baseline="0" dirty="0" smtClean="0"/>
              <a:t> of people at the end of their life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DCE45-7C7A-AC4A-9B89-6870689FE7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10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DCE45-7C7A-AC4A-9B89-6870689FE7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22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DCE45-7C7A-AC4A-9B89-6870689FE7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21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DCE45-7C7A-AC4A-9B89-6870689FE7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84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DCE45-7C7A-AC4A-9B89-6870689FE7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12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DCE45-7C7A-AC4A-9B89-6870689FE7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34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DCE45-7C7A-AC4A-9B89-6870689FE7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13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DCE45-7C7A-AC4A-9B89-6870689FE7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19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10/11/17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10/11/17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10/11/17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10/11/17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10/11/17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10/11/17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10/11/17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10/11/17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10/11/17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10/11/17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10/11/17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10/11/17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10/11/17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10/11/17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10/11/17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10/11/17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10/11/17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10/11/17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tiff"/><Relationship Id="rId5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7.jpg"/><Relationship Id="rId8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6" Type="http://schemas.openxmlformats.org/officeDocument/2006/relationships/image" Target="../media/image22.jpg"/><Relationship Id="rId7" Type="http://schemas.openxmlformats.org/officeDocument/2006/relationships/image" Target="../media/image23.png"/><Relationship Id="rId8" Type="http://schemas.openxmlformats.org/officeDocument/2006/relationships/image" Target="../media/image24.jpg"/><Relationship Id="rId9" Type="http://schemas.openxmlformats.org/officeDocument/2006/relationships/image" Target="../media/image25.jpg"/><Relationship Id="rId10" Type="http://schemas.openxmlformats.org/officeDocument/2006/relationships/image" Target="../media/image26.jpg"/><Relationship Id="rId11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7565">
            <a:off x="490666" y="766339"/>
            <a:ext cx="2057377" cy="2681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1548748" y="1104445"/>
            <a:ext cx="9755187" cy="2766528"/>
          </a:xfrm>
        </p:spPr>
        <p:txBody>
          <a:bodyPr/>
          <a:lstStyle/>
          <a:p>
            <a:pPr algn="ctr"/>
            <a:r>
              <a:rPr lang="en-US" dirty="0" smtClean="0"/>
              <a:t>What is a nurse?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97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49460" y="1700841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/>
              <a:t>Who needs a </a:t>
            </a:r>
            <a:r>
              <a:rPr lang="en-US" sz="6600" dirty="0" err="1" smtClean="0"/>
              <a:t>bandaid</a:t>
            </a:r>
            <a:r>
              <a:rPr lang="en-US" sz="6600" dirty="0" smtClean="0"/>
              <a:t>?</a:t>
            </a:r>
            <a:endParaRPr lang="en-US" sz="6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822" y="144393"/>
            <a:ext cx="2616200" cy="2222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1522" y="2678963"/>
            <a:ext cx="285750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409" y="3445565"/>
            <a:ext cx="2324348" cy="196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7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657" y="894814"/>
            <a:ext cx="7340416" cy="5505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626" y="0"/>
            <a:ext cx="10396882" cy="1151965"/>
          </a:xfrm>
        </p:spPr>
        <p:txBody>
          <a:bodyPr/>
          <a:lstStyle/>
          <a:p>
            <a:pPr algn="ctr"/>
            <a:r>
              <a:rPr lang="en-US" dirty="0" smtClean="0"/>
              <a:t>Nurse trivia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444917"/>
            <a:ext cx="10394707" cy="1414095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>
                <a:solidFill>
                  <a:srgbClr val="00B0F0"/>
                </a:solidFill>
              </a:rPr>
              <a:t>Question 1:</a:t>
            </a:r>
          </a:p>
          <a:p>
            <a:r>
              <a:rPr lang="en-US" dirty="0" smtClean="0"/>
              <a:t>How many years does a Registered nurse have to go to school?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45" y="229658"/>
            <a:ext cx="3552922" cy="53293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618" y="1775065"/>
            <a:ext cx="5489182" cy="366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5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Question 2: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7"/>
            <a:ext cx="10394707" cy="624386"/>
          </a:xfrm>
        </p:spPr>
        <p:txBody>
          <a:bodyPr/>
          <a:lstStyle/>
          <a:p>
            <a:r>
              <a:rPr lang="en-US" dirty="0"/>
              <a:t>What is the uniform that nurses wear called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24" y="2666815"/>
            <a:ext cx="2436476" cy="26313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528" y="164716"/>
            <a:ext cx="2861157" cy="50461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862" y="2837713"/>
            <a:ext cx="4741004" cy="266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7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34" y="160866"/>
            <a:ext cx="10396882" cy="1151965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Question 3: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7976" y="1466834"/>
            <a:ext cx="10394707" cy="818349"/>
          </a:xfrm>
        </p:spPr>
        <p:txBody>
          <a:bodyPr>
            <a:normAutofit/>
          </a:bodyPr>
          <a:lstStyle/>
          <a:p>
            <a:r>
              <a:rPr lang="en-US" sz="2400" dirty="0"/>
              <a:t>True or false: nurses are caring, kind and compassionate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550" y="2081903"/>
            <a:ext cx="5215466" cy="3476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6" y="2439186"/>
            <a:ext cx="4182533" cy="278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34" y="63637"/>
            <a:ext cx="10396882" cy="1151965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Question 4: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0709" y="990621"/>
            <a:ext cx="10394707" cy="76293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What types of Places do nurses </a:t>
            </a:r>
            <a:r>
              <a:rPr lang="en-US" sz="2400" smtClean="0"/>
              <a:t>work in?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355" y="139699"/>
            <a:ext cx="5594511" cy="3636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674" y="1650800"/>
            <a:ext cx="5507659" cy="36717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267" y="1188869"/>
            <a:ext cx="5308599" cy="38646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90" y="1532081"/>
            <a:ext cx="5027891" cy="31923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1" y="1558808"/>
            <a:ext cx="4914251" cy="39770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186" y="1695776"/>
            <a:ext cx="5384800" cy="358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942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065" y="25401"/>
            <a:ext cx="931793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153" y="1591734"/>
            <a:ext cx="5715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287" y="1837764"/>
            <a:ext cx="5685865" cy="37876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94" y="349250"/>
            <a:ext cx="10058400" cy="614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133" y="2415603"/>
            <a:ext cx="5533800" cy="35086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50" y="642452"/>
            <a:ext cx="7620000" cy="58430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26" y="-6350"/>
            <a:ext cx="9498615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825500"/>
            <a:ext cx="7810500" cy="5194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061" y="240047"/>
            <a:ext cx="5829300" cy="38052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Question 5: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596677"/>
          </a:xfrm>
        </p:spPr>
        <p:txBody>
          <a:bodyPr>
            <a:noAutofit/>
          </a:bodyPr>
          <a:lstStyle/>
          <a:p>
            <a:r>
              <a:rPr lang="en-US" sz="3200" dirty="0"/>
              <a:t>What kinds of things do nurses do at </a:t>
            </a:r>
            <a:r>
              <a:rPr lang="en-US" sz="3200" dirty="0" smtClean="0"/>
              <a:t>work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2462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625" y="318078"/>
            <a:ext cx="10396882" cy="1151965"/>
          </a:xfrm>
        </p:spPr>
        <p:txBody>
          <a:bodyPr/>
          <a:lstStyle/>
          <a:p>
            <a:pPr algn="ctr"/>
            <a:r>
              <a:rPr lang="en-US" dirty="0" smtClean="0"/>
              <a:t>Fun facts about nursing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741663"/>
            <a:ext cx="10394707" cy="3311189"/>
          </a:xfrm>
        </p:spPr>
        <p:txBody>
          <a:bodyPr>
            <a:noAutofit/>
          </a:bodyPr>
          <a:lstStyle/>
          <a:p>
            <a:r>
              <a:rPr lang="en-US" sz="2400" dirty="0" smtClean="0"/>
              <a:t>Boys and Girls can be nurses!  Who do you know that is a male nurse?</a:t>
            </a:r>
          </a:p>
          <a:p>
            <a:r>
              <a:rPr lang="en-US" sz="2400" dirty="0" smtClean="0"/>
              <a:t>On average in one hour nurses make $32.00 !! WOW!! </a:t>
            </a:r>
          </a:p>
          <a:p>
            <a:pPr lvl="1"/>
            <a:r>
              <a:rPr lang="en-US" sz="2200" dirty="0" smtClean="0"/>
              <a:t>$1,280 /week</a:t>
            </a:r>
          </a:p>
          <a:p>
            <a:pPr lvl="1"/>
            <a:r>
              <a:rPr lang="en-US" sz="2200" dirty="0" smtClean="0"/>
              <a:t>$5,120 / month</a:t>
            </a:r>
          </a:p>
          <a:p>
            <a:pPr lvl="1"/>
            <a:r>
              <a:rPr lang="en-US" sz="2200" dirty="0" smtClean="0"/>
              <a:t>$62,000 / year</a:t>
            </a:r>
          </a:p>
          <a:p>
            <a:r>
              <a:rPr lang="en-US" sz="2400" dirty="0" smtClean="0"/>
              <a:t>Florence Nightingale was the worlds first nurse (handwashing)</a:t>
            </a:r>
          </a:p>
          <a:p>
            <a:r>
              <a:rPr lang="en-US" sz="2400" dirty="0" smtClean="0"/>
              <a:t>Nurses are always on their feet helping others. (4-5 miles/day)</a:t>
            </a:r>
          </a:p>
          <a:p>
            <a:r>
              <a:rPr lang="en-US" sz="2400" dirty="0" smtClean="0"/>
              <a:t>Out of all the jobs in the world, people trust nurses the most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522" y="1272809"/>
            <a:ext cx="5831817" cy="424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9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urse - Rhymes on Profession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3571" y="123289"/>
            <a:ext cx="9423699" cy="5301466"/>
          </a:xfrm>
        </p:spPr>
      </p:pic>
    </p:spTree>
    <p:extLst>
      <p:ext uri="{BB962C8B-B14F-4D97-AF65-F5344CB8AC3E}">
        <p14:creationId xmlns:p14="http://schemas.microsoft.com/office/powerpoint/2010/main" val="103682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534" y="2497667"/>
            <a:ext cx="10396882" cy="1151965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/>
              <a:t>Any questions??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53543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861</TotalTime>
  <Words>333</Words>
  <Application>Microsoft Macintosh PowerPoint</Application>
  <PresentationFormat>Widescreen</PresentationFormat>
  <Paragraphs>65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Impact</vt:lpstr>
      <vt:lpstr>Arial</vt:lpstr>
      <vt:lpstr>Main Event</vt:lpstr>
      <vt:lpstr>What is a nurse? </vt:lpstr>
      <vt:lpstr>Nurse trivia game</vt:lpstr>
      <vt:lpstr>Question 2:</vt:lpstr>
      <vt:lpstr>Question 3:</vt:lpstr>
      <vt:lpstr>Question 4:</vt:lpstr>
      <vt:lpstr>Question 5:</vt:lpstr>
      <vt:lpstr>Fun facts about nursing</vt:lpstr>
      <vt:lpstr>PowerPoint Presentation</vt:lpstr>
      <vt:lpstr>Any questions??</vt:lpstr>
      <vt:lpstr>Who needs a bandaid?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a nurse? </dc:title>
  <dc:creator>Timothy Andes</dc:creator>
  <cp:lastModifiedBy>Timothy Andes</cp:lastModifiedBy>
  <cp:revision>26</cp:revision>
  <cp:lastPrinted>2017-10-11T19:22:29Z</cp:lastPrinted>
  <dcterms:created xsi:type="dcterms:W3CDTF">2017-10-06T18:15:32Z</dcterms:created>
  <dcterms:modified xsi:type="dcterms:W3CDTF">2017-10-11T21:21:47Z</dcterms:modified>
</cp:coreProperties>
</file>