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8" r:id="rId3"/>
    <p:sldId id="257" r:id="rId4"/>
    <p:sldId id="259" r:id="rId5"/>
    <p:sldId id="260" r:id="rId6"/>
    <p:sldId id="261" r:id="rId7"/>
    <p:sldId id="265" r:id="rId8"/>
    <p:sldId id="266" r:id="rId9"/>
    <p:sldId id="263"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29"/>
  </p:normalViewPr>
  <p:slideViewPr>
    <p:cSldViewPr>
      <p:cViewPr varScale="1">
        <p:scale>
          <a:sx n="124" d="100"/>
          <a:sy n="124" d="100"/>
        </p:scale>
        <p:origin x="616" y="168"/>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80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B73BD-6687-48FF-8121-40403860ED7B}" type="datetimeFigureOut">
              <a:rPr lang="en-US" smtClean="0"/>
              <a:t>12/13/17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368F7-494F-4A9C-BE14-5638D11B7566}" type="slidenum">
              <a:rPr lang="en-US" smtClean="0"/>
              <a:t>‹#›</a:t>
            </a:fld>
            <a:endParaRPr lang="en-US"/>
          </a:p>
        </p:txBody>
      </p:sp>
    </p:spTree>
    <p:extLst>
      <p:ext uri="{BB962C8B-B14F-4D97-AF65-F5344CB8AC3E}">
        <p14:creationId xmlns:p14="http://schemas.microsoft.com/office/powerpoint/2010/main" val="363893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always love the things that </a:t>
            </a:r>
            <a:r>
              <a:rPr lang="en-US" dirty="0" err="1" smtClean="0"/>
              <a:t>arethe</a:t>
            </a:r>
            <a:r>
              <a:rPr lang="en-US" dirty="0" smtClean="0"/>
              <a:t> most </a:t>
            </a:r>
            <a:r>
              <a:rPr lang="en-US" dirty="0" err="1" smtClean="0"/>
              <a:t>unhealty</a:t>
            </a:r>
            <a:r>
              <a:rPr lang="en-US" dirty="0" smtClean="0"/>
              <a:t> for us?</a:t>
            </a:r>
            <a:endParaRPr lang="en-US" dirty="0"/>
          </a:p>
        </p:txBody>
      </p:sp>
      <p:sp>
        <p:nvSpPr>
          <p:cNvPr id="4" name="Slide Number Placeholder 3"/>
          <p:cNvSpPr>
            <a:spLocks noGrp="1"/>
          </p:cNvSpPr>
          <p:nvPr>
            <p:ph type="sldNum" sz="quarter" idx="10"/>
          </p:nvPr>
        </p:nvSpPr>
        <p:spPr/>
        <p:txBody>
          <a:bodyPr/>
          <a:lstStyle/>
          <a:p>
            <a:fld id="{127368F7-494F-4A9C-BE14-5638D11B7566}" type="slidenum">
              <a:rPr lang="en-US" smtClean="0"/>
              <a:t>2</a:t>
            </a:fld>
            <a:endParaRPr lang="en-US"/>
          </a:p>
        </p:txBody>
      </p:sp>
    </p:spTree>
    <p:extLst>
      <p:ext uri="{BB962C8B-B14F-4D97-AF65-F5344CB8AC3E}">
        <p14:creationId xmlns:p14="http://schemas.microsoft.com/office/powerpoint/2010/main" val="396937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in moderation</a:t>
            </a:r>
          </a:p>
          <a:p>
            <a:r>
              <a:rPr lang="en-US" dirty="0" smtClean="0"/>
              <a:t>Homemade vs. Store</a:t>
            </a:r>
            <a:r>
              <a:rPr lang="en-US" baseline="0" dirty="0" smtClean="0"/>
              <a:t> bought</a:t>
            </a:r>
          </a:p>
          <a:p>
            <a:endParaRPr lang="en-US" dirty="0"/>
          </a:p>
        </p:txBody>
      </p:sp>
      <p:sp>
        <p:nvSpPr>
          <p:cNvPr id="4" name="Slide Number Placeholder 3"/>
          <p:cNvSpPr>
            <a:spLocks noGrp="1"/>
          </p:cNvSpPr>
          <p:nvPr>
            <p:ph type="sldNum" sz="quarter" idx="10"/>
          </p:nvPr>
        </p:nvSpPr>
        <p:spPr/>
        <p:txBody>
          <a:bodyPr/>
          <a:lstStyle/>
          <a:p>
            <a:fld id="{127368F7-494F-4A9C-BE14-5638D11B7566}" type="slidenum">
              <a:rPr lang="en-US" smtClean="0"/>
              <a:t>3</a:t>
            </a:fld>
            <a:endParaRPr lang="en-US"/>
          </a:p>
        </p:txBody>
      </p:sp>
    </p:spTree>
    <p:extLst>
      <p:ext uri="{BB962C8B-B14F-4D97-AF65-F5344CB8AC3E}">
        <p14:creationId xmlns:p14="http://schemas.microsoft.com/office/powerpoint/2010/main" val="39881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368F7-494F-4A9C-BE14-5638D11B7566}" type="slidenum">
              <a:rPr lang="en-US" smtClean="0"/>
              <a:t>4</a:t>
            </a:fld>
            <a:endParaRPr lang="en-US"/>
          </a:p>
        </p:txBody>
      </p:sp>
    </p:spTree>
    <p:extLst>
      <p:ext uri="{BB962C8B-B14F-4D97-AF65-F5344CB8AC3E}">
        <p14:creationId xmlns:p14="http://schemas.microsoft.com/office/powerpoint/2010/main" val="44166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Bakers are primarily concerned with baking breads, cookies, cakes, cupcakes and other baked goods. Flour is the main ingredient of their craft and is the foundation of all the delectable products that are sold in groceries, bakeshops and restaurants. They can either work as commercial bakers where they produce large volumes of baked goods following standard recipes or as retail bakers where they make fewer quantities of baked products and have the freedom to experiment with new recipes.</a:t>
            </a:r>
          </a:p>
          <a:p>
            <a:r>
              <a:rPr lang="en-US" dirty="0" smtClean="0"/>
              <a:t>They know how to create delicious treats from meat, seafood, vegetables, grains, fruits and nuts, among others. They can make appetizers, salads, soups and main courses. They may also specialize in the dishes from different parts of the world that are known for their gastronomic delights such as Italian, Mediterranean and Asian cuisines. Chefs mostly work in restaurants and eating establishments which some of them own although they may also be hired by hotels and other traveler accommodations and special food services firms.</a:t>
            </a:r>
          </a:p>
          <a:p>
            <a:endParaRPr lang="en-US" dirty="0"/>
          </a:p>
        </p:txBody>
      </p:sp>
      <p:sp>
        <p:nvSpPr>
          <p:cNvPr id="4" name="Slide Number Placeholder 3"/>
          <p:cNvSpPr>
            <a:spLocks noGrp="1"/>
          </p:cNvSpPr>
          <p:nvPr>
            <p:ph type="sldNum" sz="quarter" idx="10"/>
          </p:nvPr>
        </p:nvSpPr>
        <p:spPr/>
        <p:txBody>
          <a:bodyPr/>
          <a:lstStyle/>
          <a:p>
            <a:fld id="{127368F7-494F-4A9C-BE14-5638D11B7566}" type="slidenum">
              <a:rPr lang="en-US" smtClean="0"/>
              <a:t>6</a:t>
            </a:fld>
            <a:endParaRPr lang="en-US"/>
          </a:p>
        </p:txBody>
      </p:sp>
    </p:spTree>
    <p:extLst>
      <p:ext uri="{BB962C8B-B14F-4D97-AF65-F5344CB8AC3E}">
        <p14:creationId xmlns:p14="http://schemas.microsoft.com/office/powerpoint/2010/main" val="17817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a video</a:t>
            </a:r>
            <a:r>
              <a:rPr lang="en-US" baseline="0" dirty="0" smtClean="0"/>
              <a:t> of chopping real fast </a:t>
            </a:r>
            <a:endParaRPr lang="en-US" dirty="0"/>
          </a:p>
        </p:txBody>
      </p:sp>
      <p:sp>
        <p:nvSpPr>
          <p:cNvPr id="4" name="Slide Number Placeholder 3"/>
          <p:cNvSpPr>
            <a:spLocks noGrp="1"/>
          </p:cNvSpPr>
          <p:nvPr>
            <p:ph type="sldNum" sz="quarter" idx="10"/>
          </p:nvPr>
        </p:nvSpPr>
        <p:spPr/>
        <p:txBody>
          <a:bodyPr/>
          <a:lstStyle/>
          <a:p>
            <a:fld id="{127368F7-494F-4A9C-BE14-5638D11B7566}" type="slidenum">
              <a:rPr lang="en-US" smtClean="0"/>
              <a:t>7</a:t>
            </a:fld>
            <a:endParaRPr lang="en-US"/>
          </a:p>
        </p:txBody>
      </p:sp>
    </p:spTree>
    <p:extLst>
      <p:ext uri="{BB962C8B-B14F-4D97-AF65-F5344CB8AC3E}">
        <p14:creationId xmlns:p14="http://schemas.microsoft.com/office/powerpoint/2010/main" val="210403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1D16B4F8-9EE1-4348-809F-A593180948FF}" type="datetimeFigureOut">
              <a:rPr lang="en-US" smtClean="0"/>
              <a:t>12/13/17</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6B4F8-9EE1-4348-809F-A593180948FF}"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16B4F8-9EE1-4348-809F-A593180948FF}"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16B4F8-9EE1-4348-809F-A593180948FF}"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22A3C-F29E-4830-989D-626BB4B57FFA}" type="slidenum">
              <a:rPr lang="en-US" smtClean="0"/>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16B4F8-9EE1-4348-809F-A593180948FF}"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22A3C-F29E-4830-989D-626BB4B57FFA}"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16B4F8-9EE1-4348-809F-A593180948FF}"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22A3C-F29E-4830-989D-626BB4B57FFA}" type="slidenum">
              <a:rPr lang="en-US" smtClean="0"/>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16B4F8-9EE1-4348-809F-A593180948FF}" type="datetimeFigureOut">
              <a:rPr lang="en-US" smtClean="0"/>
              <a:t>12/13/17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16B4F8-9EE1-4348-809F-A593180948FF}" type="datetimeFigureOut">
              <a:rPr lang="en-US" smtClean="0"/>
              <a:t>12/13/17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22A3C-F29E-4830-989D-626BB4B57FFA}"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16B4F8-9EE1-4348-809F-A593180948FF}"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6B4F8-9EE1-4348-809F-A593180948FF}"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22A3C-F29E-4830-989D-626BB4B57FFA}" type="slidenum">
              <a:rPr lang="en-US" smtClean="0"/>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6B4F8-9EE1-4348-809F-A593180948FF}"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22A3C-F29E-4830-989D-626BB4B57FF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1D16B4F8-9EE1-4348-809F-A593180948FF}" type="datetimeFigureOut">
              <a:rPr lang="en-US" smtClean="0"/>
              <a:t>12/13/17</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01222A3C-F29E-4830-989D-626BB4B57FF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1354" y="838200"/>
            <a:ext cx="6400800" cy="1295400"/>
          </a:xfrm>
        </p:spPr>
        <p:txBody>
          <a:bodyPr>
            <a:normAutofit/>
          </a:bodyPr>
          <a:lstStyle/>
          <a:p>
            <a:r>
              <a:rPr lang="en-US" sz="4400" b="1" dirty="0" smtClean="0"/>
              <a:t>Becoming A Chef</a:t>
            </a:r>
            <a:endParaRPr lang="en-US" sz="4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505200"/>
            <a:ext cx="3512308" cy="233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5754" y="2296180"/>
            <a:ext cx="4572000" cy="523220"/>
          </a:xfrm>
          <a:prstGeom prst="rect">
            <a:avLst/>
          </a:prstGeom>
          <a:noFill/>
        </p:spPr>
        <p:txBody>
          <a:bodyPr wrap="square" rtlCol="0">
            <a:spAutoFit/>
          </a:bodyPr>
          <a:lstStyle/>
          <a:p>
            <a:pPr algn="ctr"/>
            <a:r>
              <a:rPr lang="en-US" sz="2800" dirty="0" smtClean="0">
                <a:latin typeface="Edwardian Script ITC" charset="0"/>
                <a:ea typeface="Edwardian Script ITC" charset="0"/>
                <a:cs typeface="Edwardian Script ITC" charset="0"/>
              </a:rPr>
              <a:t>By: Charity Caldwell</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775442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linds(horizontal)">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Any Questions?</a:t>
            </a:r>
            <a:endParaRPr lang="en-US" dirty="0"/>
          </a:p>
        </p:txBody>
      </p:sp>
      <p:pic>
        <p:nvPicPr>
          <p:cNvPr id="5" name="Picture 4"/>
          <p:cNvPicPr>
            <a:picLocks noChangeAspect="1"/>
          </p:cNvPicPr>
          <p:nvPr/>
        </p:nvPicPr>
        <p:blipFill>
          <a:blip r:embed="rId2"/>
          <a:stretch>
            <a:fillRect/>
          </a:stretch>
        </p:blipFill>
        <p:spPr>
          <a:xfrm>
            <a:off x="3441700" y="2819400"/>
            <a:ext cx="2260600" cy="2463800"/>
          </a:xfrm>
          <a:prstGeom prst="rect">
            <a:avLst/>
          </a:prstGeom>
        </p:spPr>
      </p:pic>
    </p:spTree>
    <p:extLst>
      <p:ext uri="{BB962C8B-B14F-4D97-AF65-F5344CB8AC3E}">
        <p14:creationId xmlns:p14="http://schemas.microsoft.com/office/powerpoint/2010/main" val="2005272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style.rotation</p:attrName>
                                        </p:attrNameLst>
                                      </p:cBhvr>
                                      <p:tavLst>
                                        <p:tav tm="0">
                                          <p:val>
                                            <p:fltVal val="720"/>
                                          </p:val>
                                        </p:tav>
                                        <p:tav tm="100000">
                                          <p:val>
                                            <p:fltVal val="0"/>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3827" y="1173958"/>
            <a:ext cx="6400800" cy="685800"/>
          </a:xfrm>
        </p:spPr>
        <p:txBody>
          <a:bodyPr>
            <a:normAutofit fontScale="90000"/>
          </a:bodyPr>
          <a:lstStyle/>
          <a:p>
            <a:r>
              <a:rPr lang="en-US" dirty="0" smtClean="0"/>
              <a:t>Food we </a:t>
            </a:r>
            <a:r>
              <a:rPr lang="en-US" sz="4000" b="1" dirty="0" smtClean="0"/>
              <a:t>love</a:t>
            </a:r>
            <a:endParaRPr lang="en-US" b="1" dirty="0"/>
          </a:p>
        </p:txBody>
      </p:sp>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371600" y="2590801"/>
            <a:ext cx="4396740" cy="248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63718"/>
            <a:ext cx="3352800" cy="260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4495800" y="2763133"/>
            <a:ext cx="3381375" cy="253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2199423"/>
            <a:ext cx="4229100" cy="236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869" y="2387395"/>
            <a:ext cx="3276600" cy="277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3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dissolve">
                                      <p:cBhvr>
                                        <p:cTn id="12" dur="500"/>
                                        <p:tgtEl>
                                          <p:spTgt spid="3075"/>
                                        </p:tgtEl>
                                      </p:cBhvr>
                                    </p:animEffect>
                                  </p:childTnLst>
                                  <p:subTnLst>
                                    <p:set>
                                      <p:cBhvr override="childStyle">
                                        <p:cTn dur="1" fill="hold" display="0" masterRel="nextClick" afterEffect="1"/>
                                        <p:tgtEl>
                                          <p:spTgt spid="307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dissolve">
                                      <p:cBhvr>
                                        <p:cTn id="17" dur="500"/>
                                        <p:tgtEl>
                                          <p:spTgt spid="3078"/>
                                        </p:tgtEl>
                                      </p:cBhvr>
                                    </p:animEffect>
                                  </p:childTnLst>
                                  <p:subTnLst>
                                    <p:set>
                                      <p:cBhvr override="childStyle">
                                        <p:cTn dur="1" fill="hold" display="0" masterRel="nextClick" afterEffect="1"/>
                                        <p:tgtEl>
                                          <p:spTgt spid="307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dissolve">
                                      <p:cBhvr>
                                        <p:cTn id="22" dur="500"/>
                                        <p:tgtEl>
                                          <p:spTgt spid="3077"/>
                                        </p:tgtEl>
                                      </p:cBhvr>
                                    </p:animEffec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dissolve">
                                      <p:cBhvr>
                                        <p:cTn id="27" dur="500"/>
                                        <p:tgtEl>
                                          <p:spTgt spid="3074"/>
                                        </p:tgtEl>
                                      </p:cBhvr>
                                    </p:animEffec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dissolve">
                                      <p:cBhvr>
                                        <p:cTn id="32" dur="500"/>
                                        <p:tgtEl>
                                          <p:spTgt spid="3076"/>
                                        </p:tgtEl>
                                      </p:cBhvr>
                                    </p:animEffect>
                                  </p:childTnLst>
                                  <p:subTnLst>
                                    <p:set>
                                      <p:cBhvr override="childStyle">
                                        <p:cTn dur="1" fill="hold" display="0" masterRel="nextClick" afterEffect="1"/>
                                        <p:tgtEl>
                                          <p:spTgt spid="307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Foods we should eat</a:t>
            </a:r>
            <a:endParaRPr lang="en-US" sz="3200" dirty="0"/>
          </a:p>
        </p:txBody>
      </p:sp>
      <p:sp>
        <p:nvSpPr>
          <p:cNvPr id="3" name="Content Placeholder 2"/>
          <p:cNvSpPr>
            <a:spLocks noGrp="1"/>
          </p:cNvSpPr>
          <p:nvPr>
            <p:ph idx="1"/>
          </p:nvPr>
        </p:nvSpPr>
        <p:spPr/>
        <p:txBody>
          <a:bodyPr/>
          <a:lstStyle/>
          <a:p>
            <a:pPr indent="0">
              <a:buNone/>
            </a:pPr>
            <a:endParaRPr lang="en-US" dirty="0" smtClean="0"/>
          </a:p>
          <a:p>
            <a:pPr indent="0">
              <a:buNone/>
            </a:pP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286000"/>
            <a:ext cx="4498145" cy="35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324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295400"/>
            <a:ext cx="6400800" cy="1295400"/>
          </a:xfrm>
        </p:spPr>
        <p:txBody>
          <a:bodyPr>
            <a:normAutofit fontScale="90000"/>
          </a:bodyPr>
          <a:lstStyle/>
          <a:p>
            <a:r>
              <a:rPr lang="en-US" dirty="0" smtClean="0"/>
              <a:t/>
            </a:r>
            <a:br>
              <a:rPr lang="en-US" dirty="0" smtClean="0"/>
            </a:br>
            <a:r>
              <a:rPr lang="en-US" dirty="0"/>
              <a:t/>
            </a:r>
            <a:br>
              <a:rPr lang="en-US" dirty="0"/>
            </a:br>
            <a:r>
              <a:rPr lang="en-US" dirty="0" smtClean="0"/>
              <a:t>Take </a:t>
            </a:r>
            <a:r>
              <a:rPr lang="en-US" dirty="0"/>
              <a:t>off my skin and I won’t cry, but you will. What Am I?</a:t>
            </a:r>
          </a:p>
        </p:txBody>
      </p:sp>
      <p:pic>
        <p:nvPicPr>
          <p:cNvPr id="2050"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048000"/>
            <a:ext cx="3657600" cy="25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214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r>
              <a:rPr lang="en-US" dirty="0" smtClean="0"/>
              <a:t>To eat and live</a:t>
            </a:r>
          </a:p>
          <a:p>
            <a:r>
              <a:rPr lang="en-US" dirty="0" smtClean="0"/>
              <a:t>Guys can</a:t>
            </a:r>
            <a:r>
              <a:rPr lang="en-US" dirty="0" smtClean="0"/>
              <a:t> </a:t>
            </a:r>
            <a:r>
              <a:rPr lang="en-US" dirty="0" smtClean="0"/>
              <a:t>impress girls</a:t>
            </a:r>
          </a:p>
          <a:p>
            <a:r>
              <a:rPr lang="en-US" dirty="0" smtClean="0"/>
              <a:t>Girls can get ready for their future </a:t>
            </a:r>
            <a:r>
              <a:rPr lang="en-US" dirty="0" smtClean="0"/>
              <a:t>husband </a:t>
            </a:r>
          </a:p>
          <a:p>
            <a:r>
              <a:rPr lang="en-US" dirty="0" smtClean="0"/>
              <a:t>So you can eat healthy</a:t>
            </a:r>
          </a:p>
          <a:p>
            <a:r>
              <a:rPr lang="en-US" dirty="0" smtClean="0"/>
              <a:t>You can cook whatever you want, and eat it</a:t>
            </a:r>
            <a:endParaRPr lang="en-US" dirty="0"/>
          </a:p>
        </p:txBody>
      </p:sp>
      <p:sp>
        <p:nvSpPr>
          <p:cNvPr id="3" name="Content Placeholder 2"/>
          <p:cNvSpPr>
            <a:spLocks noGrp="1"/>
          </p:cNvSpPr>
          <p:nvPr>
            <p:ph sz="quarter" idx="14"/>
          </p:nvPr>
        </p:nvSpPr>
        <p:spPr/>
        <p:txBody>
          <a:bodyPr/>
          <a:lstStyle/>
          <a:p>
            <a:r>
              <a:rPr lang="en-US" dirty="0" smtClean="0"/>
              <a:t>So you know what goes into your food</a:t>
            </a:r>
          </a:p>
          <a:p>
            <a:r>
              <a:rPr lang="en-US" dirty="0" smtClean="0"/>
              <a:t>Because its fun experimenting </a:t>
            </a:r>
          </a:p>
          <a:p>
            <a:r>
              <a:rPr lang="en-US" dirty="0" smtClean="0"/>
              <a:t>Everyone's best friend is a cook </a:t>
            </a:r>
            <a:endParaRPr lang="en-US" dirty="0"/>
          </a:p>
        </p:txBody>
      </p:sp>
      <p:sp>
        <p:nvSpPr>
          <p:cNvPr id="4" name="Title 3"/>
          <p:cNvSpPr>
            <a:spLocks noGrp="1"/>
          </p:cNvSpPr>
          <p:nvPr>
            <p:ph type="title"/>
          </p:nvPr>
        </p:nvSpPr>
        <p:spPr>
          <a:xfrm>
            <a:off x="1371600" y="1447800"/>
            <a:ext cx="6400800" cy="685800"/>
          </a:xfrm>
        </p:spPr>
        <p:txBody>
          <a:bodyPr>
            <a:normAutofit fontScale="90000"/>
          </a:bodyPr>
          <a:lstStyle/>
          <a:p>
            <a:r>
              <a:rPr lang="en-US" dirty="0" smtClean="0"/>
              <a:t>Why should people know how to </a:t>
            </a:r>
            <a:r>
              <a:rPr lang="en-US" dirty="0" smtClean="0"/>
              <a:t>cook?</a:t>
            </a:r>
            <a:endParaRPr lang="en-US" dirty="0"/>
          </a:p>
        </p:txBody>
      </p:sp>
    </p:spTree>
    <p:extLst>
      <p:ext uri="{BB962C8B-B14F-4D97-AF65-F5344CB8AC3E}">
        <p14:creationId xmlns:p14="http://schemas.microsoft.com/office/powerpoint/2010/main" val="713794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US" dirty="0" smtClean="0"/>
              <a:t>Focus on things like</a:t>
            </a:r>
          </a:p>
          <a:p>
            <a:pPr indent="0">
              <a:buNone/>
            </a:pPr>
            <a:endParaRPr lang="en-US" dirty="0"/>
          </a:p>
          <a:p>
            <a:r>
              <a:rPr lang="en-US" dirty="0" smtClean="0"/>
              <a:t>Equipment used- very sharp knives, meat slicers, grinders, grills, and ovens </a:t>
            </a:r>
          </a:p>
          <a:p>
            <a:r>
              <a:rPr lang="en-US" dirty="0" smtClean="0"/>
              <a:t>Skills used in cooking are… slicing, dicing, frying, boiling, seasoning, grilling, steaming and more</a:t>
            </a:r>
          </a:p>
          <a:p>
            <a:pPr indent="0">
              <a:buNone/>
            </a:pPr>
            <a:endParaRPr lang="en-US" dirty="0"/>
          </a:p>
          <a:p>
            <a:pPr indent="0">
              <a:buNone/>
            </a:pPr>
            <a:endParaRPr lang="en-US" dirty="0"/>
          </a:p>
        </p:txBody>
      </p:sp>
      <p:sp>
        <p:nvSpPr>
          <p:cNvPr id="3" name="Content Placeholder 2"/>
          <p:cNvSpPr>
            <a:spLocks noGrp="1"/>
          </p:cNvSpPr>
          <p:nvPr>
            <p:ph sz="quarter" idx="14"/>
          </p:nvPr>
        </p:nvSpPr>
        <p:spPr/>
        <p:txBody>
          <a:bodyPr>
            <a:normAutofit fontScale="85000" lnSpcReduction="20000"/>
          </a:bodyPr>
          <a:lstStyle/>
          <a:p>
            <a:r>
              <a:rPr lang="en-US" dirty="0" smtClean="0"/>
              <a:t>Focus on things like</a:t>
            </a:r>
          </a:p>
          <a:p>
            <a:endParaRPr lang="en-US" dirty="0"/>
          </a:p>
          <a:p>
            <a:r>
              <a:rPr lang="en-US" dirty="0" smtClean="0"/>
              <a:t>Equipment used- blenders, mixers ,and ovens </a:t>
            </a:r>
          </a:p>
          <a:p>
            <a:endParaRPr lang="en-US" dirty="0"/>
          </a:p>
          <a:p>
            <a:r>
              <a:rPr lang="en-US" dirty="0" smtClean="0"/>
              <a:t>Skills used in baking are… kneading, rolling ,cutting shaping dough</a:t>
            </a:r>
            <a:endParaRPr lang="en-US" dirty="0"/>
          </a:p>
        </p:txBody>
      </p:sp>
      <p:sp>
        <p:nvSpPr>
          <p:cNvPr id="4" name="Title 3"/>
          <p:cNvSpPr>
            <a:spLocks noGrp="1"/>
          </p:cNvSpPr>
          <p:nvPr>
            <p:ph type="title"/>
          </p:nvPr>
        </p:nvSpPr>
        <p:spPr/>
        <p:txBody>
          <a:bodyPr>
            <a:normAutofit fontScale="90000"/>
          </a:bodyPr>
          <a:lstStyle/>
          <a:p>
            <a:r>
              <a:rPr lang="en-US" dirty="0" smtClean="0"/>
              <a:t>What is the difference </a:t>
            </a:r>
            <a:endParaRPr lang="en-US" dirty="0"/>
          </a:p>
        </p:txBody>
      </p:sp>
      <p:sp>
        <p:nvSpPr>
          <p:cNvPr id="5" name="Text Placeholder 4"/>
          <p:cNvSpPr>
            <a:spLocks noGrp="1"/>
          </p:cNvSpPr>
          <p:nvPr>
            <p:ph type="body" idx="1"/>
          </p:nvPr>
        </p:nvSpPr>
        <p:spPr/>
        <p:txBody>
          <a:bodyPr>
            <a:normAutofit fontScale="92500" lnSpcReduction="20000"/>
          </a:bodyPr>
          <a:lstStyle/>
          <a:p>
            <a:r>
              <a:rPr lang="en-US" dirty="0" smtClean="0"/>
              <a:t>Cook</a:t>
            </a:r>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smtClean="0"/>
              <a:t>Baker</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69561"/>
            <a:ext cx="243019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16773"/>
            <a:ext cx="2819400" cy="212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1562" y="-26670000"/>
            <a:ext cx="7071975" cy="15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75" y="3429000"/>
            <a:ext cx="32385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8513" y="250507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74" y="2702757"/>
            <a:ext cx="3349575" cy="251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3233271"/>
            <a:ext cx="2247900" cy="144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4982" y="3047999"/>
            <a:ext cx="3952206"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1847850"/>
            <a:ext cx="54006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546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heckerboard(across)">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checkerboard(across)">
                                      <p:cBhvr>
                                        <p:cTn id="18" dur="500"/>
                                        <p:tgtEl>
                                          <p:spTgt spid="61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additive="base">
                                        <p:cTn id="23" dur="500" fill="hold"/>
                                        <p:tgtEl>
                                          <p:spTgt spid="6149"/>
                                        </p:tgtEl>
                                        <p:attrNameLst>
                                          <p:attrName>ppt_x</p:attrName>
                                        </p:attrNameLst>
                                      </p:cBhvr>
                                      <p:tavLst>
                                        <p:tav tm="0">
                                          <p:val>
                                            <p:strVal val="#ppt_x"/>
                                          </p:val>
                                        </p:tav>
                                        <p:tav tm="100000">
                                          <p:val>
                                            <p:strVal val="#ppt_x"/>
                                          </p:val>
                                        </p:tav>
                                      </p:tavLst>
                                    </p:anim>
                                    <p:anim calcmode="lin" valueType="num">
                                      <p:cBhvr additive="base">
                                        <p:cTn id="2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anim calcmode="lin" valueType="num">
                                      <p:cBhvr additive="base">
                                        <p:cTn id="29" dur="500" fill="hold"/>
                                        <p:tgtEl>
                                          <p:spTgt spid="6154"/>
                                        </p:tgtEl>
                                        <p:attrNameLst>
                                          <p:attrName>ppt_x</p:attrName>
                                        </p:attrNameLst>
                                      </p:cBhvr>
                                      <p:tavLst>
                                        <p:tav tm="0">
                                          <p:val>
                                            <p:strVal val="#ppt_x"/>
                                          </p:val>
                                        </p:tav>
                                        <p:tav tm="100000">
                                          <p:val>
                                            <p:strVal val="#ppt_x"/>
                                          </p:val>
                                        </p:tav>
                                      </p:tavLst>
                                    </p:anim>
                                    <p:anim calcmode="lin" valueType="num">
                                      <p:cBhvr additive="base">
                                        <p:cTn id="30"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53"/>
                                        </p:tgtEl>
                                        <p:attrNameLst>
                                          <p:attrName>style.visibility</p:attrName>
                                        </p:attrNameLst>
                                      </p:cBhvr>
                                      <p:to>
                                        <p:strVal val="visible"/>
                                      </p:to>
                                    </p:set>
                                    <p:anim calcmode="lin" valueType="num">
                                      <p:cBhvr additive="base">
                                        <p:cTn id="35" dur="500" fill="hold"/>
                                        <p:tgtEl>
                                          <p:spTgt spid="6153"/>
                                        </p:tgtEl>
                                        <p:attrNameLst>
                                          <p:attrName>ppt_x</p:attrName>
                                        </p:attrNameLst>
                                      </p:cBhvr>
                                      <p:tavLst>
                                        <p:tav tm="0">
                                          <p:val>
                                            <p:strVal val="#ppt_x"/>
                                          </p:val>
                                        </p:tav>
                                        <p:tav tm="100000">
                                          <p:val>
                                            <p:strVal val="#ppt_x"/>
                                          </p:val>
                                        </p:tav>
                                      </p:tavLst>
                                    </p:anim>
                                    <p:anim calcmode="lin" valueType="num">
                                      <p:cBhvr additive="base">
                                        <p:cTn id="36"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smtClean="0"/>
              <a:t>Making tasty food</a:t>
            </a:r>
          </a:p>
          <a:p>
            <a:r>
              <a:rPr lang="en-US" dirty="0" smtClean="0"/>
              <a:t>Chopping veggies really fast</a:t>
            </a:r>
          </a:p>
          <a:p>
            <a:r>
              <a:rPr lang="en-US" dirty="0" smtClean="0"/>
              <a:t>Working long hours for little pay</a:t>
            </a:r>
          </a:p>
          <a:p>
            <a:r>
              <a:rPr lang="en-US" dirty="0" smtClean="0"/>
              <a:t>Making people happy</a:t>
            </a:r>
          </a:p>
          <a:p>
            <a:r>
              <a:rPr lang="en-US" dirty="0" smtClean="0"/>
              <a:t>Helping people live</a:t>
            </a:r>
            <a:endParaRPr lang="en-US" dirty="0"/>
          </a:p>
        </p:txBody>
      </p:sp>
      <p:sp>
        <p:nvSpPr>
          <p:cNvPr id="3" name="Content Placeholder 2"/>
          <p:cNvSpPr>
            <a:spLocks noGrp="1"/>
          </p:cNvSpPr>
          <p:nvPr>
            <p:ph sz="quarter" idx="14"/>
          </p:nvPr>
        </p:nvSpPr>
        <p:spPr/>
        <p:txBody>
          <a:bodyPr>
            <a:normAutofit lnSpcReduction="10000"/>
          </a:bodyPr>
          <a:lstStyle/>
          <a:p>
            <a:r>
              <a:rPr lang="en-US" dirty="0" smtClean="0"/>
              <a:t>Multi-tasking </a:t>
            </a:r>
            <a:endParaRPr lang="en-US" dirty="0" smtClean="0"/>
          </a:p>
          <a:p>
            <a:r>
              <a:rPr lang="en-US" dirty="0" smtClean="0"/>
              <a:t>Working fast </a:t>
            </a:r>
          </a:p>
          <a:p>
            <a:r>
              <a:rPr lang="en-US" dirty="0" smtClean="0"/>
              <a:t>Getting up early</a:t>
            </a:r>
          </a:p>
          <a:p>
            <a:r>
              <a:rPr lang="en-US" dirty="0" smtClean="0"/>
              <a:t>Having fun in the kitchen</a:t>
            </a:r>
          </a:p>
          <a:p>
            <a:r>
              <a:rPr lang="en-US" dirty="0" smtClean="0"/>
              <a:t> Washing dishes </a:t>
            </a:r>
          </a:p>
          <a:p>
            <a:r>
              <a:rPr lang="en-US" dirty="0" smtClean="0"/>
              <a:t>Cleaning up ALL the time </a:t>
            </a:r>
            <a:endParaRPr lang="en-US" dirty="0"/>
          </a:p>
        </p:txBody>
      </p:sp>
      <p:sp>
        <p:nvSpPr>
          <p:cNvPr id="4" name="Title 3"/>
          <p:cNvSpPr>
            <a:spLocks noGrp="1"/>
          </p:cNvSpPr>
          <p:nvPr>
            <p:ph type="title"/>
          </p:nvPr>
        </p:nvSpPr>
        <p:spPr>
          <a:xfrm>
            <a:off x="1371600" y="1447800"/>
            <a:ext cx="6400800" cy="685800"/>
          </a:xfrm>
        </p:spPr>
        <p:txBody>
          <a:bodyPr>
            <a:normAutofit fontScale="90000"/>
          </a:bodyPr>
          <a:lstStyle/>
          <a:p>
            <a:r>
              <a:rPr lang="en-US" dirty="0" smtClean="0"/>
              <a:t>What are chefs good at?</a:t>
            </a:r>
            <a:endParaRPr lang="en-US" dirty="0"/>
          </a:p>
        </p:txBody>
      </p:sp>
    </p:spTree>
    <p:extLst>
      <p:ext uri="{BB962C8B-B14F-4D97-AF65-F5344CB8AC3E}">
        <p14:creationId xmlns:p14="http://schemas.microsoft.com/office/powerpoint/2010/main" val="1545638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 calcmode="lin" valueType="num">
                                      <p:cBhvr additive="base">
                                        <p:cTn id="4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 calcmode="lin" valueType="num">
                                      <p:cBhvr additive="base">
                                        <p:cTn id="4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 calcmode="lin" valueType="num">
                                      <p:cBhvr additive="base">
                                        <p:cTn id="5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 calcmode="lin" valueType="num">
                                      <p:cBhvr additive="base">
                                        <p:cTn id="6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 calcmode="lin" valueType="num">
                                      <p:cBhvr additive="base">
                                        <p:cTn id="6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 calcmode="lin" valueType="num">
                                      <p:cBhvr additive="base">
                                        <p:cTn id="7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US" dirty="0" smtClean="0"/>
              <a:t>Chef</a:t>
            </a:r>
          </a:p>
          <a:p>
            <a:r>
              <a:rPr lang="en-US" dirty="0" smtClean="0"/>
              <a:t>Baker</a:t>
            </a:r>
          </a:p>
          <a:p>
            <a:r>
              <a:rPr lang="en-US" dirty="0" smtClean="0"/>
              <a:t>Food Artist </a:t>
            </a:r>
          </a:p>
          <a:p>
            <a:r>
              <a:rPr lang="en-US" dirty="0" smtClean="0"/>
              <a:t>Food Critic </a:t>
            </a:r>
          </a:p>
          <a:p>
            <a:r>
              <a:rPr lang="en-US" dirty="0" smtClean="0"/>
              <a:t>Private Chef on a Boat or Plane</a:t>
            </a:r>
          </a:p>
          <a:p>
            <a:r>
              <a:rPr lang="en-US" dirty="0" smtClean="0"/>
              <a:t>Work in a Hotel</a:t>
            </a:r>
          </a:p>
          <a:p>
            <a:r>
              <a:rPr lang="en-US" dirty="0" smtClean="0"/>
              <a:t>Have Your Own Catering Business </a:t>
            </a:r>
            <a:endParaRPr lang="en-US" dirty="0"/>
          </a:p>
        </p:txBody>
      </p:sp>
      <p:sp>
        <p:nvSpPr>
          <p:cNvPr id="4" name="Title 3"/>
          <p:cNvSpPr>
            <a:spLocks noGrp="1"/>
          </p:cNvSpPr>
          <p:nvPr>
            <p:ph type="title"/>
          </p:nvPr>
        </p:nvSpPr>
        <p:spPr>
          <a:xfrm>
            <a:off x="1405084" y="1533126"/>
            <a:ext cx="6400800" cy="685800"/>
          </a:xfrm>
        </p:spPr>
        <p:txBody>
          <a:bodyPr>
            <a:normAutofit fontScale="90000"/>
          </a:bodyPr>
          <a:lstStyle/>
          <a:p>
            <a:r>
              <a:rPr lang="en-US" dirty="0" smtClean="0"/>
              <a:t>If you go to culinary school </a:t>
            </a:r>
            <a:endParaRPr lang="en-US" dirty="0"/>
          </a:p>
        </p:txBody>
      </p:sp>
      <p:sp>
        <p:nvSpPr>
          <p:cNvPr id="5" name="Text Placeholder 4"/>
          <p:cNvSpPr>
            <a:spLocks noGrp="1"/>
          </p:cNvSpPr>
          <p:nvPr>
            <p:ph type="body" idx="1"/>
          </p:nvPr>
        </p:nvSpPr>
        <p:spPr/>
        <p:txBody>
          <a:bodyPr>
            <a:normAutofit fontScale="92500" lnSpcReduction="20000"/>
          </a:bodyPr>
          <a:lstStyle/>
          <a:p>
            <a:r>
              <a:rPr lang="en-US" dirty="0" smtClean="0"/>
              <a:t>You can become a…</a:t>
            </a:r>
            <a:endParaRPr lang="en-US" dirty="0"/>
          </a:p>
        </p:txBody>
      </p:sp>
      <p:pic>
        <p:nvPicPr>
          <p:cNvPr id="409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343400"/>
            <a:ext cx="3124200" cy="20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145" y="2264125"/>
            <a:ext cx="2986096" cy="223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769" y="2770671"/>
            <a:ext cx="3631366" cy="200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907" y="2615268"/>
            <a:ext cx="2841186" cy="284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702" y="2891113"/>
            <a:ext cx="2651842" cy="288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797" y="2731343"/>
            <a:ext cx="3323087" cy="221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7787" y="3068207"/>
            <a:ext cx="3443229" cy="224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9243" y="2838845"/>
            <a:ext cx="3800315" cy="253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64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0" end="0"/>
                                            </p:txEl>
                                          </p:spTgt>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dissolve">
                                      <p:cBhvr>
                                        <p:cTn id="24" dur="500"/>
                                        <p:tgtEl>
                                          <p:spTgt spid="4099"/>
                                        </p:tgtEl>
                                      </p:cBhvr>
                                    </p:animEffect>
                                  </p:childTnLst>
                                  <p:subTnLst>
                                    <p:set>
                                      <p:cBhvr override="childStyle">
                                        <p:cTn dur="1" fill="hold" display="0" masterRel="nextClick" afterEffect="1"/>
                                        <p:tgtEl>
                                          <p:spTgt spid="409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1" end="1"/>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dissolve">
                                      <p:cBhvr>
                                        <p:cTn id="35" dur="500"/>
                                        <p:tgtEl>
                                          <p:spTgt spid="4100"/>
                                        </p:tgtEl>
                                      </p:cBhvr>
                                    </p:animEffect>
                                  </p:childTnLst>
                                  <p:subTnLst>
                                    <p:set>
                                      <p:cBhvr override="childStyle">
                                        <p:cTn dur="1" fill="hold" display="0" masterRel="nextClick" afterEffect="1"/>
                                        <p:tgtEl>
                                          <p:spTgt spid="4100"/>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 calcmode="lin" valueType="num">
                                      <p:cBhvr additive="base">
                                        <p:cTn id="4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2" end="2"/>
                                            </p:txEl>
                                          </p:spTgt>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101"/>
                                        </p:tgtEl>
                                        <p:attrNameLst>
                                          <p:attrName>style.visibility</p:attrName>
                                        </p:attrNameLst>
                                      </p:cBhvr>
                                      <p:to>
                                        <p:strVal val="visible"/>
                                      </p:to>
                                    </p:set>
                                    <p:animEffect transition="in" filter="dissolve">
                                      <p:cBhvr>
                                        <p:cTn id="46" dur="500"/>
                                        <p:tgtEl>
                                          <p:spTgt spid="4101"/>
                                        </p:tgtEl>
                                      </p:cBhvr>
                                    </p:animEffect>
                                  </p:childTnLst>
                                  <p:subTnLst>
                                    <p:set>
                                      <p:cBhvr override="childStyle">
                                        <p:cTn dur="1" fill="hold" display="0" masterRel="nextClick" afterEffect="1"/>
                                        <p:tgtEl>
                                          <p:spTgt spid="4101"/>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 calcmode="lin" valueType="num">
                                      <p:cBhvr additive="base">
                                        <p:cTn id="5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3" end="3"/>
                                            </p:txEl>
                                          </p:spTgt>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102"/>
                                        </p:tgtEl>
                                        <p:attrNameLst>
                                          <p:attrName>style.visibility</p:attrName>
                                        </p:attrNameLst>
                                      </p:cBhvr>
                                      <p:to>
                                        <p:strVal val="visible"/>
                                      </p:to>
                                    </p:set>
                                    <p:animEffect transition="in" filter="dissolve">
                                      <p:cBhvr>
                                        <p:cTn id="57" dur="500"/>
                                        <p:tgtEl>
                                          <p:spTgt spid="4102"/>
                                        </p:tgtEl>
                                      </p:cBhvr>
                                    </p:animEffect>
                                  </p:childTnLst>
                                  <p:subTnLst>
                                    <p:set>
                                      <p:cBhvr override="childStyle">
                                        <p:cTn dur="1" fill="hold" display="0" masterRel="nextClick" afterEffect="1"/>
                                        <p:tgtEl>
                                          <p:spTgt spid="4102"/>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 calcmode="lin" valueType="num">
                                      <p:cBhvr additive="base">
                                        <p:cTn id="6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4" end="4"/>
                                            </p:txEl>
                                          </p:spTgt>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103"/>
                                        </p:tgtEl>
                                        <p:attrNameLst>
                                          <p:attrName>style.visibility</p:attrName>
                                        </p:attrNameLst>
                                      </p:cBhvr>
                                      <p:to>
                                        <p:strVal val="visible"/>
                                      </p:to>
                                    </p:set>
                                    <p:animEffect transition="in" filter="dissolve">
                                      <p:cBhvr>
                                        <p:cTn id="68" dur="500"/>
                                        <p:tgtEl>
                                          <p:spTgt spid="4103"/>
                                        </p:tgtEl>
                                      </p:cBhvr>
                                    </p:animEffect>
                                  </p:childTnLst>
                                  <p:subTnLst>
                                    <p:set>
                                      <p:cBhvr override="childStyle">
                                        <p:cTn dur="1" fill="hold" display="0" masterRel="nextClick" afterEffect="1"/>
                                        <p:tgtEl>
                                          <p:spTgt spid="4103"/>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 calcmode="lin" valueType="num">
                                      <p:cBhvr additive="base">
                                        <p:cTn id="7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5" end="5"/>
                                            </p:txEl>
                                          </p:spTgt>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104"/>
                                        </p:tgtEl>
                                        <p:attrNameLst>
                                          <p:attrName>style.visibility</p:attrName>
                                        </p:attrNameLst>
                                      </p:cBhvr>
                                      <p:to>
                                        <p:strVal val="visible"/>
                                      </p:to>
                                    </p:set>
                                    <p:animEffect transition="in" filter="dissolve">
                                      <p:cBhvr>
                                        <p:cTn id="79" dur="500"/>
                                        <p:tgtEl>
                                          <p:spTgt spid="4104"/>
                                        </p:tgtEl>
                                      </p:cBhvr>
                                    </p:animEffect>
                                  </p:childTnLst>
                                  <p:subTnLst>
                                    <p:set>
                                      <p:cBhvr override="childStyle">
                                        <p:cTn dur="1" fill="hold" display="0" masterRel="nextClick" afterEffect="1"/>
                                        <p:tgtEl>
                                          <p:spTgt spid="4104"/>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
                                            <p:txEl>
                                              <p:pRg st="6" end="6"/>
                                            </p:txEl>
                                          </p:spTgt>
                                        </p:tgtEl>
                                        <p:attrNameLst>
                                          <p:attrName>style.visibility</p:attrName>
                                        </p:attrNameLst>
                                      </p:cBhvr>
                                      <p:to>
                                        <p:strVal val="visible"/>
                                      </p:to>
                                    </p:set>
                                    <p:anim calcmode="lin" valueType="num">
                                      <p:cBhvr additive="base">
                                        <p:cTn id="8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
                                            <p:txEl>
                                              <p:pRg st="6" end="6"/>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6" end="6"/>
                                            </p:txEl>
                                          </p:spTgt>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105"/>
                                        </p:tgtEl>
                                        <p:attrNameLst>
                                          <p:attrName>style.visibility</p:attrName>
                                        </p:attrNameLst>
                                      </p:cBhvr>
                                      <p:to>
                                        <p:strVal val="visible"/>
                                      </p:to>
                                    </p:set>
                                    <p:animEffect transition="in" filter="dissolve">
                                      <p:cBhvr>
                                        <p:cTn id="90" dur="500"/>
                                        <p:tgtEl>
                                          <p:spTgt spid="4105"/>
                                        </p:tgtEl>
                                      </p:cBhvr>
                                    </p:animEffect>
                                  </p:childTnLst>
                                  <p:subTnLst>
                                    <p:set>
                                      <p:cBhvr override="childStyle">
                                        <p:cTn dur="1" fill="hold" display="0" masterRel="nextClick" afterEffect="1"/>
                                        <p:tgtEl>
                                          <p:spTgt spid="410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Started when I was 3 in the kitchen with my mom </a:t>
            </a:r>
          </a:p>
          <a:p>
            <a:r>
              <a:rPr lang="en-US" dirty="0" smtClean="0"/>
              <a:t>High school cooking classes</a:t>
            </a:r>
          </a:p>
          <a:p>
            <a:r>
              <a:rPr lang="en-US" dirty="0" smtClean="0"/>
              <a:t>Culinary arts in college </a:t>
            </a:r>
          </a:p>
          <a:p>
            <a:r>
              <a:rPr lang="en-US" dirty="0" smtClean="0"/>
              <a:t>Cooking </a:t>
            </a:r>
            <a:r>
              <a:rPr lang="en-US" dirty="0" err="1" smtClean="0"/>
              <a:t>Competion</a:t>
            </a:r>
            <a:r>
              <a:rPr lang="en-US" dirty="0" smtClean="0"/>
              <a:t> </a:t>
            </a:r>
          </a:p>
          <a:p>
            <a:r>
              <a:rPr lang="en-US" dirty="0" smtClean="0"/>
              <a:t>Working at Ciao Thyme</a:t>
            </a:r>
          </a:p>
          <a:p>
            <a:endParaRPr lang="en-US" dirty="0"/>
          </a:p>
        </p:txBody>
      </p:sp>
      <p:sp>
        <p:nvSpPr>
          <p:cNvPr id="3" name="Title 2"/>
          <p:cNvSpPr>
            <a:spLocks noGrp="1"/>
          </p:cNvSpPr>
          <p:nvPr>
            <p:ph type="title"/>
          </p:nvPr>
        </p:nvSpPr>
        <p:spPr/>
        <p:txBody>
          <a:bodyPr/>
          <a:lstStyle/>
          <a:p>
            <a:r>
              <a:rPr lang="en-US" dirty="0" smtClean="0"/>
              <a:t>My journey as a cook</a:t>
            </a:r>
            <a:endParaRPr lang="en-US" dirty="0"/>
          </a:p>
        </p:txBody>
      </p:sp>
      <p:sp>
        <p:nvSpPr>
          <p:cNvPr id="4" name="Content Placeholder 3"/>
          <p:cNvSpPr>
            <a:spLocks noGrp="1"/>
          </p:cNvSpPr>
          <p:nvPr>
            <p:ph sz="quarter" idx="14"/>
          </p:nvPr>
        </p:nvSpPr>
        <p:spPr/>
        <p:txBody>
          <a:bodyPr/>
          <a:lstStyle/>
          <a:p>
            <a:r>
              <a:rPr lang="en-US" dirty="0" smtClean="0"/>
              <a:t>Teaching cooking classes </a:t>
            </a:r>
          </a:p>
          <a:p>
            <a:r>
              <a:rPr lang="en-US" dirty="0" smtClean="0"/>
              <a:t>Catering weddings and events </a:t>
            </a:r>
          </a:p>
          <a:p>
            <a:r>
              <a:rPr lang="en-US" dirty="0" smtClean="0"/>
              <a:t>Cooking fancy dinners </a:t>
            </a:r>
          </a:p>
          <a:p>
            <a:r>
              <a:rPr lang="en-US" dirty="0" smtClean="0"/>
              <a:t>Being a baker </a:t>
            </a:r>
          </a:p>
          <a:p>
            <a:r>
              <a:rPr lang="en-US" dirty="0" smtClean="0"/>
              <a:t>My future plans </a:t>
            </a:r>
          </a:p>
          <a:p>
            <a:endParaRPr lang="en-US" dirty="0"/>
          </a:p>
        </p:txBody>
      </p:sp>
    </p:spTree>
    <p:extLst>
      <p:ext uri="{BB962C8B-B14F-4D97-AF65-F5344CB8AC3E}">
        <p14:creationId xmlns:p14="http://schemas.microsoft.com/office/powerpoint/2010/main" val="2831600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p:cTn id="29"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 calcmode="lin" valueType="num">
                                      <p:cBhvr>
                                        <p:cTn id="43"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p:cTn id="50"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51"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52" dur="10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 calcmode="lin" valueType="num">
                                      <p:cBhvr>
                                        <p:cTn id="57"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5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59" dur="10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 calcmode="lin" valueType="num">
                                      <p:cBhvr>
                                        <p:cTn id="64"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65"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66" dur="1000"/>
                                        <p:tgtEl>
                                          <p:spTgt spid="4">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anim calcmode="lin" valueType="num">
                                      <p:cBhvr>
                                        <p:cTn id="71"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72"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73" dur="1000"/>
                                        <p:tgtEl>
                                          <p:spTgt spid="4">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 calcmode="lin" valueType="num">
                                      <p:cBhvr>
                                        <p:cTn id="78"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79"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80"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672</TotalTime>
  <Words>482</Words>
  <Application>Microsoft Macintosh PowerPoint</Application>
  <PresentationFormat>On-screen Show (4:3)</PresentationFormat>
  <Paragraphs>70</Paragraphs>
  <Slides>10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Edwardian Script ITC</vt:lpstr>
      <vt:lpstr>Garamond</vt:lpstr>
      <vt:lpstr>Wingdings</vt:lpstr>
      <vt:lpstr>Arial</vt:lpstr>
      <vt:lpstr>Couture</vt:lpstr>
      <vt:lpstr>Becoming A Chef</vt:lpstr>
      <vt:lpstr>Food we love</vt:lpstr>
      <vt:lpstr>Foods we should eat</vt:lpstr>
      <vt:lpstr>  Take off my skin and I won’t cry, but you will. What Am I?</vt:lpstr>
      <vt:lpstr>Why should people know how to cook?</vt:lpstr>
      <vt:lpstr>What is the difference </vt:lpstr>
      <vt:lpstr>What are chefs good at?</vt:lpstr>
      <vt:lpstr>If you go to culinary school </vt:lpstr>
      <vt:lpstr>My journey as a cook</vt:lpstr>
      <vt:lpstr>Any Questions?</vt:lpstr>
    </vt:vector>
  </TitlesOfParts>
  <Company>Toshiba</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Chef</dc:title>
  <dc:creator>charity caldwell</dc:creator>
  <cp:lastModifiedBy>Timothy Andes</cp:lastModifiedBy>
  <cp:revision>14</cp:revision>
  <dcterms:created xsi:type="dcterms:W3CDTF">2017-12-13T08:27:32Z</dcterms:created>
  <dcterms:modified xsi:type="dcterms:W3CDTF">2017-12-13T20:50:55Z</dcterms:modified>
</cp:coreProperties>
</file>